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f5ff2b38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f5ff2b38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f5ff2b384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f5ff2b384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f5ff2b384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f5ff2b384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f5ff2b384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f5ff2b384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f5ff2b384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f5ff2b384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f5ff2b384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f5ff2b384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f5ff2b384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f5ff2b384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f5ff2b384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f5ff2b384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f5ff2b384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f5ff2b384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f5ff2b384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f5ff2b384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f5ff2b384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7f5ff2b384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f5ff2b384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f5ff2b384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f5ff2b384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f5ff2b384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f5ff2b384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f5ff2b384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f5ff2b384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f5ff2b384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7f5ff2b384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7f5ff2b384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7f5ff2b384_0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7f5ff2b384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7f5ff2b384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7f5ff2b384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7f5ff2b384_0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7f5ff2b384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7f5ff2b384_0_3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7f5ff2b384_0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7f5ff2b384_0_3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7f5ff2b384_0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f5ff2b384_0_3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7f5ff2b384_0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f5ff2b384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f5ff2b384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7f5ff2b384_0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7f5ff2b384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7f5ff2b384_0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7f5ff2b384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7f5ff2b384_0_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7f5ff2b384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7f5ff2b384_0_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7f5ff2b384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7f5ff2b384_0_4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7f5ff2b384_0_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7f5ff2b384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7f5ff2b384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7f5ff2b384_0_4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7f5ff2b384_0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7f5ff2b384_0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7f5ff2b384_0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f5ff2b384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f5ff2b384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f5ff2b384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f5ff2b384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f5ff2b384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f5ff2b384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f5ff2b384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f5ff2b384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f5ff2b384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f5ff2b384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f5ff2b384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f5ff2b384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9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jpg"/><Relationship Id="rId4" Type="http://schemas.openxmlformats.org/officeDocument/2006/relationships/image" Target="../media/image6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jpg"/><Relationship Id="rId4" Type="http://schemas.openxmlformats.org/officeDocument/2006/relationships/hyperlink" Target="https://fr.tipeee.com/french-kilt" TargetMode="External"/><Relationship Id="rId5" Type="http://schemas.openxmlformats.org/officeDocument/2006/relationships/image" Target="../media/image7.jpg"/><Relationship Id="rId6" Type="http://schemas.openxmlformats.org/officeDocument/2006/relationships/image" Target="../media/image4.jpg"/><Relationship Id="rId7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1 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647775" y="1179050"/>
            <a:ext cx="64524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Comment s’appelle la variété de boeuf écossais très réputée pour sa qualité 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Le boeuf Lothian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Le boeuf celtique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Le boeuf Angus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Le boeuf Dumfries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2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10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2"/>
          <p:cNvSpPr txBox="1"/>
          <p:nvPr/>
        </p:nvSpPr>
        <p:spPr>
          <a:xfrm>
            <a:off x="998750" y="1018675"/>
            <a:ext cx="6452400" cy="28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Comment s’appelle la mer où débouchent les bateaux qui quittent le port d’Edimbourg 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3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3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11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3"/>
          <p:cNvSpPr txBox="1"/>
          <p:nvPr/>
        </p:nvSpPr>
        <p:spPr>
          <a:xfrm>
            <a:off x="886550" y="1000350"/>
            <a:ext cx="78357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“A Edimbourg, il y a plus de statues d’animaux que de statues de femmes”</a:t>
            </a:r>
            <a:br>
              <a:rPr lang="fr" sz="2400">
                <a:latin typeface="Calibri"/>
                <a:ea typeface="Calibri"/>
                <a:cs typeface="Calibri"/>
                <a:sym typeface="Calibri"/>
              </a:rPr>
            </a:br>
            <a:r>
              <a:rPr b="1" lang="fr" sz="2400">
                <a:latin typeface="Calibri"/>
                <a:ea typeface="Calibri"/>
                <a:cs typeface="Calibri"/>
                <a:sym typeface="Calibri"/>
              </a:rPr>
              <a:t>Vrai ou faux ? 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4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12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 txBox="1"/>
          <p:nvPr/>
        </p:nvSpPr>
        <p:spPr>
          <a:xfrm>
            <a:off x="942700" y="1179050"/>
            <a:ext cx="71574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Quels quartiers d’Edimbourg ont été placés au patrimoine mondial de l’Unesco en 1996 ?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Leith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Stockbridge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Morningside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Old Town et New Town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5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5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13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5"/>
          <p:cNvSpPr txBox="1"/>
          <p:nvPr/>
        </p:nvSpPr>
        <p:spPr>
          <a:xfrm>
            <a:off x="796250" y="1155000"/>
            <a:ext cx="76551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Au bord de quel fleuve se trouve Edimbourg ?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La Clyde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La Spey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La Dee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Le Forth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6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6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14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6"/>
          <p:cNvSpPr txBox="1"/>
          <p:nvPr/>
        </p:nvSpPr>
        <p:spPr>
          <a:xfrm>
            <a:off x="1115250" y="1000350"/>
            <a:ext cx="69696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Comment s’appelle la grande avenue marchande qui marque le début de New Town à Edimbourg ?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      Queen Street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Princes Street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George Street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Le Royal Mile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7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7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15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7"/>
          <p:cNvSpPr txBox="1"/>
          <p:nvPr/>
        </p:nvSpPr>
        <p:spPr>
          <a:xfrm>
            <a:off x="801900" y="1000350"/>
            <a:ext cx="72885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Charade !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Mon premier recouvre 70% de la surface de la terre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Mon second est le lieu des rêves et des cauchemars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Mon troisième est une couleur de cheveux souvent associée à l’Ecosse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Mon quatrième est le nombre de Reine Elisabeth ayant régné sur l’Angleterre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000">
                <a:latin typeface="Calibri"/>
                <a:ea typeface="Calibri"/>
                <a:cs typeface="Calibri"/>
                <a:sym typeface="Calibri"/>
              </a:rPr>
              <a:t>Mon tout est un château situé à Edimbourg 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8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8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16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8"/>
          <p:cNvSpPr txBox="1"/>
          <p:nvPr/>
        </p:nvSpPr>
        <p:spPr>
          <a:xfrm>
            <a:off x="644600" y="933200"/>
            <a:ext cx="72138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Pourquoi la filature de New Lanark, ouverte au 18ème siècle, était-elle unique en Europe ?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On y a inventé la première crèche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On y fabriquait un tissu phosphorescent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Un orchestre jouait continuellement pour encourager les ouvriers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On y employait des macaques, dressés à ramasser les chutes de coton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9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9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17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9"/>
          <p:cNvSpPr txBox="1"/>
          <p:nvPr/>
        </p:nvSpPr>
        <p:spPr>
          <a:xfrm>
            <a:off x="821250" y="1000350"/>
            <a:ext cx="76932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En 1928, l’Ecossais Sir Alexander Fleming découvrit la substance qui s’appellera la pénicilline, et qui sera très utile pour les antibiotiques. Fleming recevra un prix Nobel à l’occasion. Mais pourquoi cette découverte fut si spéciale ?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La substance aurait dû s’appeler la Flemine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Fleming a été licencié juste après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La découverte est accidentelle :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Fleming  fait sa découverte grâce à des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boîtes de Petri oubliées et moisies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Le chercheur a eu son idée pendant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qu’il jouait de la cornemuse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0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0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18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0"/>
          <p:cNvSpPr txBox="1"/>
          <p:nvPr/>
        </p:nvSpPr>
        <p:spPr>
          <a:xfrm>
            <a:off x="899775" y="1179050"/>
            <a:ext cx="72003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Sur quelle île écossaise a-t-on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développé ces magnifiques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motifs de tricot ?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L’île de Skye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L’île d’Arran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Fair Isle, dans les Shetland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L’île de Hoy, dans les Orcardes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32100" y="187875"/>
            <a:ext cx="3122550" cy="312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1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1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19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1"/>
          <p:cNvSpPr txBox="1"/>
          <p:nvPr/>
        </p:nvSpPr>
        <p:spPr>
          <a:xfrm>
            <a:off x="877775" y="1179050"/>
            <a:ext cx="72225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Dans quelle ville d’Ecosse le rugby à 7 a-t-il été inventé ?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Dumfries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Inverness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Melrose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Dundee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>
            <p:ph type="ctrTitle"/>
          </p:nvPr>
        </p:nvSpPr>
        <p:spPr>
          <a:xfrm>
            <a:off x="779700" y="891950"/>
            <a:ext cx="7288500" cy="246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2 </a:t>
            </a:r>
            <a:br>
              <a:rPr lang="fr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quelle région d’Ecosse cette jolie vache porte-t-elle le nom ?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4326" y="2180150"/>
            <a:ext cx="3587149" cy="23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2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2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20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2"/>
          <p:cNvSpPr txBox="1"/>
          <p:nvPr/>
        </p:nvSpPr>
        <p:spPr>
          <a:xfrm>
            <a:off x="1647775" y="1179050"/>
            <a:ext cx="6452400" cy="21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 objet du quotidien fut inventé et présenté par l’écossais John Logie Beard en 1926 ?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télévision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rasoir électrique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four micro-ondes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L’essoreuse à salade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3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3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21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3"/>
          <p:cNvSpPr txBox="1"/>
          <p:nvPr/>
        </p:nvSpPr>
        <p:spPr>
          <a:xfrm>
            <a:off x="662825" y="1155000"/>
            <a:ext cx="72885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Comment s’appelle le château écossais acheté par la Reine Victoria et son mari, le Prince Albert ?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Balmoral Castle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Glamis Castle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Holyrood Palace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Dunrobin Castle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4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4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22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34"/>
          <p:cNvSpPr txBox="1"/>
          <p:nvPr/>
        </p:nvSpPr>
        <p:spPr>
          <a:xfrm>
            <a:off x="595400" y="1041925"/>
            <a:ext cx="7905300" cy="16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Classez ces événements historiques dans l’ordre :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Elisabeth 1ère d’Angleterre emprisonne sa cousine Marie Stuart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Le roi Edouard 1er d’Angleterre envahit l’Ecosse et vole la Pierre de la Destinée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Jacques VI d’Ecosse devient aussi… Jacques 1er d’Angleterre !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Le roi Robert the Bruce signe la déclaration d’Arbroath, qui définit l’indépendance de l’Ecosse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5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5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23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5"/>
          <p:cNvSpPr txBox="1"/>
          <p:nvPr/>
        </p:nvSpPr>
        <p:spPr>
          <a:xfrm>
            <a:off x="1190775" y="1179050"/>
            <a:ext cx="69093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Ou a été imprimée la première édition de l’Encyclopedia Britannica en 1768 ?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Dans une ruelle de la vieille ville d’Edimbourg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Dans le sud de Glasgow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Dans un château de l’Aberdeenshire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A Inverness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6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6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24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6"/>
          <p:cNvSpPr txBox="1"/>
          <p:nvPr/>
        </p:nvSpPr>
        <p:spPr>
          <a:xfrm>
            <a:off x="692975" y="1179050"/>
            <a:ext cx="74073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Où a grandi Elizabeth Bowes-Lyons, la maman de la Reine Elisabeth II ?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       Au château de Mey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Au château de Glamis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A Ullapool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A Inverness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7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7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25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7"/>
          <p:cNvSpPr txBox="1"/>
          <p:nvPr/>
        </p:nvSpPr>
        <p:spPr>
          <a:xfrm>
            <a:off x="1471925" y="1155000"/>
            <a:ext cx="7167000" cy="27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En surface, l’Ecosse représente 32% du Royaume-Uni. Mais en pourcentage de la population, quelle part représente l’Ecosse ?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8%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15%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23%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35%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8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8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26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38"/>
          <p:cNvSpPr txBox="1"/>
          <p:nvPr/>
        </p:nvSpPr>
        <p:spPr>
          <a:xfrm>
            <a:off x="1371300" y="1351875"/>
            <a:ext cx="6815400" cy="20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La seule gare du monde à porter le nom d’une oeuvre romanesque se trouve en Ecosse. Mais quel est son nom ?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39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9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27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9"/>
          <p:cNvSpPr txBox="1"/>
          <p:nvPr/>
        </p:nvSpPr>
        <p:spPr>
          <a:xfrm>
            <a:off x="872925" y="1179050"/>
            <a:ext cx="72273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Ces noms ont été attribués à des véhicules très utiles en Ecosse : Luke Snowalker, Snowkemon Go, Sprinkles, Ice Queen… Mais de quels véhicules s’agit-il ?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Des camion-bennes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Des déneigeuses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Des camions de pompier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Des remonte-pente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40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0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28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0"/>
          <p:cNvSpPr txBox="1"/>
          <p:nvPr/>
        </p:nvSpPr>
        <p:spPr>
          <a:xfrm>
            <a:off x="1290000" y="1179050"/>
            <a:ext cx="70413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Laquelle de ces communes écossaises n’a pas donné son nom à une ville américaine, canadienne ou australienne ?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Inverness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Fraserburgh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Aberdeen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Perth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41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1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29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1"/>
          <p:cNvSpPr txBox="1"/>
          <p:nvPr/>
        </p:nvSpPr>
        <p:spPr>
          <a:xfrm>
            <a:off x="1647775" y="1179050"/>
            <a:ext cx="66834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La première brigade de pompiers du monde a été officiellement formée à Edimbourg en 1824. Vrai ou faux ?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3 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1647775" y="1004475"/>
            <a:ext cx="6452400" cy="27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Comment s’appelle ce joli oiseau, qui vient en Ecosse tous les ans pour sa saison des amours, d’avril à septembre ?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7773" y="2350675"/>
            <a:ext cx="3997873" cy="2665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42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2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30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2"/>
          <p:cNvSpPr txBox="1"/>
          <p:nvPr/>
        </p:nvSpPr>
        <p:spPr>
          <a:xfrm>
            <a:off x="1647775" y="1179050"/>
            <a:ext cx="66834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La cornemuse, ça va bien 5 minutes mais… Quelle fut le plus long concert de cornemuse du monde, sans interruption ?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5 heures et 32 minutes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12 heures et 55 minutes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20 heures et 14 minutes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26 heures et 5 minutes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3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3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31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43"/>
          <p:cNvSpPr txBox="1"/>
          <p:nvPr/>
        </p:nvSpPr>
        <p:spPr>
          <a:xfrm>
            <a:off x="1647775" y="1179050"/>
            <a:ext cx="6683400" cy="24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A quel élément de la géographie écossaise cette chanson fait-elle référence ?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44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4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32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Google Shape;300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4"/>
          <p:cNvSpPr txBox="1"/>
          <p:nvPr/>
        </p:nvSpPr>
        <p:spPr>
          <a:xfrm>
            <a:off x="1647775" y="1179050"/>
            <a:ext cx="66834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Quelle langue entendez-vous dans cette chanson ?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45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5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33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45"/>
          <p:cNvSpPr txBox="1"/>
          <p:nvPr/>
        </p:nvSpPr>
        <p:spPr>
          <a:xfrm>
            <a:off x="1042675" y="1179050"/>
            <a:ext cx="7288500" cy="24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Voilà l’un des tubes des Proclaimers. Ecoutez bien les paroles : que promet de faire le chanteur par amour ?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Compter 500 moutons et 500 de plus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Marcher 500 miles et 500 de plus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Payer 500 livres et 500 de plus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Manger 500 haggis et 500 de plus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46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6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34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6"/>
          <p:cNvSpPr txBox="1"/>
          <p:nvPr/>
        </p:nvSpPr>
        <p:spPr>
          <a:xfrm>
            <a:off x="909625" y="1179050"/>
            <a:ext cx="74217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Connaissez-vous cet artiste ? Il est Ecossais et il a 23 ans. Quel est son nom ?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7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7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35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47"/>
          <p:cNvSpPr txBox="1"/>
          <p:nvPr/>
        </p:nvSpPr>
        <p:spPr>
          <a:xfrm>
            <a:off x="1455400" y="1000350"/>
            <a:ext cx="6921900" cy="23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Lequel de ces artistes n’est pas né en Ecosse ?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Annie Lennox de Eurythmics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Calvin Harris, le DJ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James Hetfield de Metallica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Angus Young de AC/DC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48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8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bonus pour vous départager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48"/>
          <p:cNvSpPr txBox="1"/>
          <p:nvPr/>
        </p:nvSpPr>
        <p:spPr>
          <a:xfrm>
            <a:off x="671475" y="1179050"/>
            <a:ext cx="78696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Tous les grands tétras du Royaume-Uni sauvage vivent en Ecosse. A combien estime-t-on leur population actuellement ?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3" name="Google Shape;333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6354" y="2114550"/>
            <a:ext cx="4118374" cy="274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49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9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C’est la fin du quiz ! </a:t>
            </a:r>
            <a:endParaRPr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49"/>
          <p:cNvSpPr txBox="1"/>
          <p:nvPr/>
        </p:nvSpPr>
        <p:spPr>
          <a:xfrm>
            <a:off x="323400" y="1155000"/>
            <a:ext cx="5316900" cy="32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latin typeface="Calibri"/>
                <a:ea typeface="Calibri"/>
                <a:cs typeface="Calibri"/>
                <a:sym typeface="Calibri"/>
              </a:rPr>
              <a:t>Merci à tous pour votre présence. J’espère que vous avez passé un bon moment et appris plein de trucs !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Calibri"/>
                <a:ea typeface="Calibri"/>
                <a:cs typeface="Calibri"/>
                <a:sym typeface="Calibri"/>
              </a:rPr>
              <a:t>Et maintenant, on fait quoi ? 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fr" sz="1800">
                <a:latin typeface="Calibri"/>
                <a:ea typeface="Calibri"/>
                <a:cs typeface="Calibri"/>
                <a:sym typeface="Calibri"/>
              </a:rPr>
              <a:t>Envoyez-moi vos formulaires de réponses avant minuit, et le classement ainsi que les réponses seront disponibles sur French Kilt samedi après-midi (lien sur la une du site).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fr" sz="1800">
                <a:latin typeface="Calibri"/>
                <a:ea typeface="Calibri"/>
                <a:cs typeface="Calibri"/>
                <a:sym typeface="Calibri"/>
              </a:rPr>
              <a:t>Vous pouvez laisser un pourboire sur Tipeee à cette adresse : </a:t>
            </a:r>
            <a:br>
              <a:rPr lang="fr" sz="1800">
                <a:latin typeface="Calibri"/>
                <a:ea typeface="Calibri"/>
                <a:cs typeface="Calibri"/>
                <a:sym typeface="Calibri"/>
              </a:rPr>
            </a:br>
            <a:r>
              <a:rPr lang="fr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https://fr.tipeee.com/french-kilt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fr" sz="1800">
                <a:latin typeface="Calibri"/>
                <a:ea typeface="Calibri"/>
                <a:cs typeface="Calibri"/>
                <a:sym typeface="Calibri"/>
              </a:rPr>
              <a:t>Même jour, même heure, la semaine prochaine ?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Google Shape;341;p49"/>
          <p:cNvPicPr preferRelativeResize="0"/>
          <p:nvPr/>
        </p:nvPicPr>
        <p:blipFill rotWithShape="1">
          <a:blip r:embed="rId5">
            <a:alphaModFix/>
          </a:blip>
          <a:srcRect b="22600" l="10241" r="15547" t="45878"/>
          <a:stretch/>
        </p:blipFill>
        <p:spPr>
          <a:xfrm>
            <a:off x="6083500" y="4074400"/>
            <a:ext cx="2820274" cy="80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9"/>
          <p:cNvPicPr preferRelativeResize="0"/>
          <p:nvPr/>
        </p:nvPicPr>
        <p:blipFill rotWithShape="1">
          <a:blip r:embed="rId6">
            <a:alphaModFix/>
          </a:blip>
          <a:srcRect b="16900" l="0" r="0" t="23797"/>
          <a:stretch/>
        </p:blipFill>
        <p:spPr>
          <a:xfrm>
            <a:off x="5406428" y="2632175"/>
            <a:ext cx="3497350" cy="138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9"/>
          <p:cNvPicPr preferRelativeResize="0"/>
          <p:nvPr/>
        </p:nvPicPr>
        <p:blipFill rotWithShape="1">
          <a:blip r:embed="rId7">
            <a:alphaModFix/>
          </a:blip>
          <a:srcRect b="0" l="15940" r="25902" t="0"/>
          <a:stretch/>
        </p:blipFill>
        <p:spPr>
          <a:xfrm>
            <a:off x="6928552" y="308925"/>
            <a:ext cx="1975222" cy="226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4 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1647775" y="1179050"/>
            <a:ext cx="64524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Combien de chats sauvages (wildcats) vivent encore en liberté en Ecosse ? </a:t>
            </a:r>
            <a:br>
              <a:rPr lang="fr" sz="2400">
                <a:latin typeface="Calibri"/>
                <a:ea typeface="Calibri"/>
                <a:cs typeface="Calibri"/>
                <a:sym typeface="Calibri"/>
              </a:rPr>
            </a:b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- Moins de 10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Moins de 100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- Moins de 500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- Moins de 1000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4827" y="2014425"/>
            <a:ext cx="3102671" cy="2068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5 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965300" y="1155000"/>
            <a:ext cx="64524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Quel est le plus grand rapace, vivant en liberté, que l’on peut observer en Ecosse 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Le vautour aura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L’aigle barbu (ou pygargue)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L’aigle royal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Le balbuzard pêcheur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6 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1647775" y="1179050"/>
            <a:ext cx="64524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Où se trouve le fameux “Old Man of Storr” ?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       Sur l’île de Skye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Dans les Hébrides extérieures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Sur l’île d’Arran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Près de Fraserburgh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9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7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796250" y="896100"/>
            <a:ext cx="78096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A qui est dédié ce monument, qui se trouve près de Stirling ?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A la Reine Marguerite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A Billy Connolly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A Marie Stuart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A William Wallace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1325" y="2867525"/>
            <a:ext cx="3926953" cy="2074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0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8 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/>
        </p:nvSpPr>
        <p:spPr>
          <a:xfrm>
            <a:off x="1026300" y="1362925"/>
            <a:ext cx="70914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Quelle est la gare la plus au Nord de toute l’Ecosse ?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Aberdeen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Thurso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Wick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Stornoway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9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/>
        </p:nvSpPr>
        <p:spPr>
          <a:xfrm>
            <a:off x="1647775" y="1179050"/>
            <a:ext cx="64524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Y a-t-il un métro quelque part en Ecosse ?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Non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Oui, à Edimbourg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Oui, à Aberdeen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Oui, à Glasgow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