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f5ff2b3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f5ff2b3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f5ff2b384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f5ff2b384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f5ff2b384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f5ff2b38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f5ff2b384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f5ff2b38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f5ff2b384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f5ff2b384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f5ff2b384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f5ff2b384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f5ff2b38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f5ff2b38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f5ff2b384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f5ff2b384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f5ff2b384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f5ff2b384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f5ff2b384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f5ff2b384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f5ff2b384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f5ff2b384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f5ff2b38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f5ff2b38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f5ff2b384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f5ff2b384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f5ff2b384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f5ff2b384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f5ff2b384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f5ff2b384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f5ff2b384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f5ff2b384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f5ff2b384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f5ff2b384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f5ff2b384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f5ff2b38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f5ff2b384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f5ff2b384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f5ff2b384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f5ff2b384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f5ff2b384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f5ff2b384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f5ff2b384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f5ff2b384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f5ff2b384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f5ff2b38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f5ff2b384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f5ff2b384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f5ff2b384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f5ff2b384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f5ff2b384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f5ff2b384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f5ff2b384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f5ff2b384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f5ff2b384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f5ff2b384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f5ff2b384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f5ff2b384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f5ff2b384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f5ff2b384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f5ff2b384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f5ff2b384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5ff2b38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f5ff2b38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f5ff2b384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f5ff2b384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5ff2b384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f5ff2b384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f5ff2b384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f5ff2b384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5ff2b384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f5ff2b384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f5ff2b384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f5ff2b384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jpg"/><Relationship Id="rId4" Type="http://schemas.openxmlformats.org/officeDocument/2006/relationships/hyperlink" Target="https://fr.tipeee.com/french-kil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041825" y="1000350"/>
            <a:ext cx="3498300" cy="21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Sur quelle île se trouvent ces intrigantes pierres, dressées par l’Homme à la fin du Néolithique ?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Harris &amp; Lewis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Isle of May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Barra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Islay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9401" y="149825"/>
            <a:ext cx="4169726" cy="27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762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10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899775" y="1018675"/>
            <a:ext cx="76011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Mon premier est le contraire de vieux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Vous mangez mon second avec une ou deux boules de glace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Vous cuisez mon troisième à l’eau, au micro-ondes ou pilaf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Mon tout est l’acteur écossais à avoir incarné James Bond pour la première fois !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11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882225" y="1000350"/>
            <a:ext cx="79545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Qu’est-ce que Scapa Flow ?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Une piste d’atterrissage militaire près d’Aberdeen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Une baie bien protégée dans l’archipel des Orcades, où la marine britannique avait une importante base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Un pas de danse discret pour que les soldats écossais puissent se reconnaître entre eux sur les champs de bataille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Un dessert à base de biscottes inventé durant la guerre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12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796250" y="1179050"/>
            <a:ext cx="76242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Combien d’attaques aériennes perpétrées par l’armée allemande a-t-on recensé en Ecosse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50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250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500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5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13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796250" y="986400"/>
            <a:ext cx="7842900" cy="17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L’une des attaques aériennes les plus meurtrières à visé la commune de Clydebank, au bord de la Clyde, près de Glasgow. Mais pourquoi ?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Les usines de munitions ainsi que les sites de construction navale étaient visés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Un colonel important de l’armée britannique venait de Clydebank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Glasgow était la cible, mais les avions de la Luftwaffe ont fait une erreur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C’était un pur hasard, pour terroriser la population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14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549300" y="1000350"/>
            <a:ext cx="8179800" cy="24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Un fait réel, qui se déroula en 1941, inspira Compton Mackenzie pour l’écriture de son roman </a:t>
            </a:r>
            <a:r>
              <a:rPr i="1" lang="fr" sz="2000">
                <a:latin typeface="Calibri"/>
                <a:ea typeface="Calibri"/>
                <a:cs typeface="Calibri"/>
                <a:sym typeface="Calibri"/>
              </a:rPr>
              <a:t>Whisky Galore </a:t>
            </a: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en 1947, suivi de deux adaptations au cinéma. Mais quel est ce fait mémorable ?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Le naufrage d’un cargo rempli de bouteilles de whisky au large de l’île d’Eriskay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L’arrivée incognito de soldats allemands, cachés dans des tonneaux de whisky vides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Le bombardement involontaire d’une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petite distillerie des Highlands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L’épopée de contrebandiers qui lancèrent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un marché noir de whisky pendant la guerre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15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801900" y="1000350"/>
            <a:ext cx="52572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Qui a construit cette adorable petite chapelle en 1943, que l’on peut visiter dans les Orcades ?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Les soldats en permission sur l’île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Les habitants qui s’ennuyaient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Les prisonniers italiens retenus dans l’archipel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Les fées des Orcades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3100" y="610800"/>
            <a:ext cx="3096077" cy="206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16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/>
        </p:nvSpPr>
        <p:spPr>
          <a:xfrm>
            <a:off x="796250" y="933200"/>
            <a:ext cx="78255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Au palais de Falkland, on trouve le plus vieux terrain, encore en usage, d’un sport particulier, que pratiquait d’ailleurs Marie Stuart lorsqu’elle était de passage au palais.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De quel sport s’agit-il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ping-pong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tennis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La pétanque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rugby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9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762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17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796250" y="1000350"/>
            <a:ext cx="52128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Dans quel sport à brillé Rose Reilly, plus en Italie qu’en Ecosse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football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curling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ski de fond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 surf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 rotWithShape="1">
          <a:blip r:embed="rId4">
            <a:alphaModFix/>
          </a:blip>
          <a:srcRect b="35554" l="22373" r="37079" t="0"/>
          <a:stretch/>
        </p:blipFill>
        <p:spPr>
          <a:xfrm>
            <a:off x="6441875" y="361950"/>
            <a:ext cx="2130625" cy="253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0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633425" y="1262275"/>
            <a:ext cx="76395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Lequel de ces clubs de football a remporté le titre de Champion d’Ecosse le plus de fois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Celtic (Glasgow)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Rangers (Glasgow)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Hibernian (Edimbourg)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Aberdeen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1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19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948800" y="1065325"/>
            <a:ext cx="81063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Rébus ! Quel est ce sport ?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575" y="1757175"/>
            <a:ext cx="7564850" cy="264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ctrTitle"/>
          </p:nvPr>
        </p:nvSpPr>
        <p:spPr>
          <a:xfrm>
            <a:off x="846850" y="475625"/>
            <a:ext cx="8164200" cy="3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 </a:t>
            </a:r>
            <a:br>
              <a:rPr lang="f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Comment s’appelle le petit archipel marquant la limite ouest des terres écossaises ? Elle était encore habitée jusqu’en 1930. Aujourd’hui, elle n’est fréquentée que par des chercheurs, des militaires et des touristes, quand c’est possible.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St-Kilda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Colonsay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Rum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Ulva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2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20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 txBox="1"/>
          <p:nvPr/>
        </p:nvSpPr>
        <p:spPr>
          <a:xfrm>
            <a:off x="796250" y="1058175"/>
            <a:ext cx="7892700" cy="21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shinty, un sport inventé en Ecosse et encore très pratiqué dans les Highlands, est l’ancêtre d’un autre sport,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lequel ?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lutte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zumba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polo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hockey sur gazon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3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21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666450" y="1000350"/>
            <a:ext cx="78111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Selon Scots Thesaurus, combien de mots concernant la neige existe-t-il dans le vocabulaire des Ecossais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50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150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300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plus de 400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4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22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4"/>
          <p:cNvSpPr txBox="1"/>
          <p:nvPr/>
        </p:nvSpPr>
        <p:spPr>
          <a:xfrm>
            <a:off x="595400" y="1041925"/>
            <a:ext cx="7905300" cy="1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Quelle est la plus haute température jamais enregistrée en Ecosse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32.9°C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22.5</a:t>
            </a: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°C </a:t>
            </a: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45.4</a:t>
            </a: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°C </a:t>
            </a: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38.7</a:t>
            </a: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°C </a:t>
            </a: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5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23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645000" y="1000350"/>
            <a:ext cx="72885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Alexander Buchan est un grand météorologue écossais du 19ème siècle. Il a révolutionné les prédictions météorologiques, mais comment ?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En choisissant les petits pictogrammes pour annoncer le temps de demain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En développant l’usage de cartes météorologiques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En ouvrant une série d’observatoires en altitude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En validant scientifiquement le léchage d’index pour déterminer le sens du vent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6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6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24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 txBox="1"/>
          <p:nvPr/>
        </p:nvSpPr>
        <p:spPr>
          <a:xfrm>
            <a:off x="692975" y="1179050"/>
            <a:ext cx="80625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Vous vous rappelez de février et de la pluviométrie record ? On a par exemple mesuré 176 mm de pluie à Phalsbourg, en Moselle. L’Ecosse a connu son mois le plus humide en 30 ans. Quelle fut la pluviométrie moyenne du pays ?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140 mm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200 mm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270 mm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fr" sz="2200">
                <a:latin typeface="Calibri"/>
                <a:ea typeface="Calibri"/>
                <a:cs typeface="Calibri"/>
                <a:sym typeface="Calibri"/>
              </a:rPr>
              <a:t>310 mm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7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7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25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7"/>
          <p:cNvSpPr txBox="1"/>
          <p:nvPr/>
        </p:nvSpPr>
        <p:spPr>
          <a:xfrm>
            <a:off x="1114650" y="1155000"/>
            <a:ext cx="7524000" cy="27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L’Ecosse est le pays le plus venteux d’Europe.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latin typeface="Calibri"/>
                <a:ea typeface="Calibri"/>
                <a:cs typeface="Calibri"/>
                <a:sym typeface="Calibri"/>
              </a:rPr>
              <a:t>Vrai ou faux ?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26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8"/>
          <p:cNvSpPr txBox="1"/>
          <p:nvPr/>
        </p:nvSpPr>
        <p:spPr>
          <a:xfrm>
            <a:off x="911625" y="1155000"/>
            <a:ext cx="7288500" cy="20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De quelle nationalité est la romancière qui a écrit la saga Outlander à partir des années 90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Britannique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Américaine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Australienne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Suisse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9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9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27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9"/>
          <p:cNvSpPr txBox="1"/>
          <p:nvPr/>
        </p:nvSpPr>
        <p:spPr>
          <a:xfrm>
            <a:off x="966925" y="1179050"/>
            <a:ext cx="75723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Quelle bougie vient de souffler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Sam Heughan il y a quelques jours,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l’un des acteurs phares de la série 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La 30ème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La 35ème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La 40ème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La 45ème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4916" y="166475"/>
            <a:ext cx="2376108" cy="2583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0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0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28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0"/>
          <p:cNvSpPr txBox="1"/>
          <p:nvPr/>
        </p:nvSpPr>
        <p:spPr>
          <a:xfrm>
            <a:off x="1290000" y="1179050"/>
            <a:ext cx="70413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Dans la série Outlander, seules les scènes se déroulant en Ecosse ont été filmées en Ecosse.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latin typeface="Calibri"/>
                <a:ea typeface="Calibri"/>
                <a:cs typeface="Calibri"/>
                <a:sym typeface="Calibri"/>
              </a:rPr>
              <a:t>Vrai ou faux ? 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1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1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29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1"/>
          <p:cNvSpPr txBox="1"/>
          <p:nvPr/>
        </p:nvSpPr>
        <p:spPr>
          <a:xfrm>
            <a:off x="898875" y="1179050"/>
            <a:ext cx="74322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Les Ecossais surnomment Claire Beauchamp “Sassenach”. Mais que veut dire ce mot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Lunatique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Anglaise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Sorcière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Princesse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738625" y="1004475"/>
            <a:ext cx="7361400" cy="27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Sur quelle île écossaise George Orwell a-t-il écrit son célèbre roman </a:t>
            </a:r>
            <a:r>
              <a:rPr i="1" lang="fr" sz="2400">
                <a:latin typeface="Calibri"/>
                <a:ea typeface="Calibri"/>
                <a:cs typeface="Calibri"/>
                <a:sym typeface="Calibri"/>
              </a:rPr>
              <a:t>1984</a:t>
            </a: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 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Jura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Skye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Arran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Yell, dans les Shetland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2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2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30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2"/>
          <p:cNvSpPr txBox="1"/>
          <p:nvPr/>
        </p:nvSpPr>
        <p:spPr>
          <a:xfrm>
            <a:off x="951850" y="1079150"/>
            <a:ext cx="4108500" cy="24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Plusieurs tartans ont été créés dans la série, dont un généralement appelé “Outlander”. Sauriez-vous le reconnaître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8525" y="122100"/>
            <a:ext cx="2191675" cy="35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3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3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31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3"/>
          <p:cNvSpPr txBox="1"/>
          <p:nvPr/>
        </p:nvSpPr>
        <p:spPr>
          <a:xfrm>
            <a:off x="872925" y="1179050"/>
            <a:ext cx="76995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Comment s’appelle le garçon à qui tout le monde demande “Where’s your troosers”, (où est ton pantalon) 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Tendez l’oreille !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4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4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32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4"/>
          <p:cNvSpPr txBox="1"/>
          <p:nvPr/>
        </p:nvSpPr>
        <p:spPr>
          <a:xfrm>
            <a:off x="980350" y="1179050"/>
            <a:ext cx="73509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Comment s’appelle le groupe écossais qui sort, en 1982, le tube Rip it Up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Orange Juice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Banana Split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Dundee Marmalade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Cream on Jam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5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5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33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5"/>
          <p:cNvSpPr txBox="1"/>
          <p:nvPr/>
        </p:nvSpPr>
        <p:spPr>
          <a:xfrm>
            <a:off x="747600" y="995950"/>
            <a:ext cx="7648800" cy="24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Lequel de ces groupes ou artiste n’est pas écossais ?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Paolo Nutini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CHVRCHES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Biffy Clyro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Ed Sheeran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6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6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34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6"/>
          <p:cNvSpPr txBox="1"/>
          <p:nvPr/>
        </p:nvSpPr>
        <p:spPr>
          <a:xfrm>
            <a:off x="796250" y="1000350"/>
            <a:ext cx="80673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Ce groupe des Highlands sort son premier album en 2014. Ils récoltent un succès fou dans toutes les salles du pays, font plusieurs tournées en Europe, en Amérique, en Australie…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Mais quel est le nom de ce groupe de dingue ?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Elephant Sessions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Midges Discussions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Panda Tunes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Anaconda Gigs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7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7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35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7"/>
          <p:cNvSpPr txBox="1"/>
          <p:nvPr/>
        </p:nvSpPr>
        <p:spPr>
          <a:xfrm>
            <a:off x="697500" y="917125"/>
            <a:ext cx="7749000" cy="23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Le groupe Skerryvore vient de la petite île de Tiree. Mais à quel emblème de cette île ont-ils emprunté leur nom ?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A un bateau de pêche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A un phare proche de l’île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A un monstre marin légendaire qui vit autour de l’île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-"/>
            </a:pPr>
            <a:r>
              <a:rPr lang="fr" sz="2300">
                <a:latin typeface="Calibri"/>
                <a:ea typeface="Calibri"/>
                <a:cs typeface="Calibri"/>
                <a:sym typeface="Calibri"/>
              </a:rPr>
              <a:t>A un village de l’île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8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8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bonus pour vous départager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8"/>
          <p:cNvSpPr txBox="1"/>
          <p:nvPr/>
        </p:nvSpPr>
        <p:spPr>
          <a:xfrm>
            <a:off x="886350" y="1222150"/>
            <a:ext cx="71985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Combien y a-t-il de poneys Shetland dans les Shetland 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ny Breeders of Shetland Association | Home" id="342" name="Google Shape;34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5550" y="1868775"/>
            <a:ext cx="4520100" cy="30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9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9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C’est la fin du quiz ! 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9"/>
          <p:cNvSpPr txBox="1"/>
          <p:nvPr/>
        </p:nvSpPr>
        <p:spPr>
          <a:xfrm>
            <a:off x="949300" y="1155000"/>
            <a:ext cx="5496900" cy="3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Merci à tous pour votre présence. J’espère que vous avez passé un bon moment et appris plein de trucs !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Calibri"/>
                <a:ea typeface="Calibri"/>
                <a:cs typeface="Calibri"/>
                <a:sym typeface="Calibri"/>
              </a:rPr>
              <a:t>Et maintenant, on fait quoi ?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Envoyez-moi vos formulaires de réponses avant minuit, et le classement ainsi que les réponses seront disponibles sur French Kilt samedi après-midi (lien sur la une du site).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Vous pouvez laisser un pourboire sur Tipeee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 à cette adresse : </a:t>
            </a:r>
            <a:br>
              <a:rPr lang="fr" sz="1800">
                <a:latin typeface="Calibri"/>
                <a:ea typeface="Calibri"/>
                <a:cs typeface="Calibri"/>
                <a:sym typeface="Calibri"/>
              </a:rPr>
            </a:br>
            <a:r>
              <a:rPr lang="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https://fr.tipeee.com/french-kilt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fr" sz="1800">
                <a:latin typeface="Calibri"/>
                <a:ea typeface="Calibri"/>
                <a:cs typeface="Calibri"/>
                <a:sym typeface="Calibri"/>
              </a:rPr>
              <a:t>Même jour, même heure, la semaine prochaine ?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4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644625" y="1000350"/>
            <a:ext cx="82053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100">
                <a:latin typeface="Calibri"/>
                <a:ea typeface="Calibri"/>
                <a:cs typeface="Calibri"/>
                <a:sym typeface="Calibri"/>
              </a:rPr>
              <a:t>Entre deux îles écossaises se trouve le troisième plus grand maelstrom du monde, appelé Corryvreckan. Mais qu’est-ce qu’un maelstrom ?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fr" sz="2100">
                <a:latin typeface="Calibri"/>
                <a:ea typeface="Calibri"/>
                <a:cs typeface="Calibri"/>
                <a:sym typeface="Calibri"/>
              </a:rPr>
              <a:t>Un banc de poisson sédentaire, qui reste toujours au même endroit, une ville de poissons, quoi !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fr" sz="2100">
                <a:latin typeface="Calibri"/>
                <a:ea typeface="Calibri"/>
                <a:cs typeface="Calibri"/>
                <a:sym typeface="Calibri"/>
              </a:rPr>
              <a:t>Un puissant tourbillon formé par la marée sur une étendue d’eau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fr" sz="2100">
                <a:latin typeface="Calibri"/>
                <a:ea typeface="Calibri"/>
                <a:cs typeface="Calibri"/>
                <a:sym typeface="Calibri"/>
              </a:rPr>
              <a:t>Une grotte marine, formée par l’érosion due à l’action des vagues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fr" sz="2100">
                <a:latin typeface="Calibri"/>
                <a:ea typeface="Calibri"/>
                <a:cs typeface="Calibri"/>
                <a:sym typeface="Calibri"/>
              </a:rPr>
              <a:t>Un pub flottant où l’on se rend à la barque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5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882225" y="1155000"/>
            <a:ext cx="76320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Comment s’appelle le festival Viking qui se déroule tous les ans dans l’archipel des Shetland 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La Drakkarade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Up Helly Aa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The Vikinval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The Fire &amp; Horns Festival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6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938150" y="1000350"/>
            <a:ext cx="71466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Quel acteur, né à Paisley, près de Glasgow, est à l’affiche des films suivants : 300, P.S. I love you, Le Fantôme de l’Opéra, La Dame de Windsor…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Gerard Butler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Gary Oldman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Pierce Brosnan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fr" sz="2400">
                <a:latin typeface="Calibri"/>
                <a:ea typeface="Calibri"/>
                <a:cs typeface="Calibri"/>
                <a:sym typeface="Calibri"/>
              </a:rPr>
              <a:t>Dominic West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7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796250" y="1000350"/>
            <a:ext cx="42306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Calibri"/>
                <a:ea typeface="Calibri"/>
                <a:cs typeface="Calibri"/>
                <a:sym typeface="Calibri"/>
              </a:rPr>
              <a:t>Quelle actrice écossaise, révélée par Downton Abbey et Game of Thrones, a épousé son partenaire de jeu en 2018, dans un beau château de la région d’Aberdeen ?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f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Phyllis Logan (1)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-"/>
            </a:pPr>
            <a:r>
              <a:rPr lang="f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Tilda Swinton (2)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fr" sz="2100">
                <a:latin typeface="Calibri"/>
                <a:ea typeface="Calibri"/>
                <a:cs typeface="Calibri"/>
                <a:sym typeface="Calibri"/>
              </a:rPr>
              <a:t>Rose Leslie (3)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-"/>
            </a:pPr>
            <a:r>
              <a:rPr lang="fr" sz="2100">
                <a:latin typeface="Calibri"/>
                <a:ea typeface="Calibri"/>
                <a:cs typeface="Calibri"/>
                <a:sym typeface="Calibri"/>
              </a:rPr>
              <a:t>Karen Gillan (4)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0725" y="275175"/>
            <a:ext cx="2164625" cy="313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8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998750" y="1155000"/>
            <a:ext cx="4544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acteur né à Glasgow joue le rôle de Professeur Charles Xavier dans la série de films X-Men 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Robbie Coltrane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 Connery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Alan Cumming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McAvoy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0225" y="172750"/>
            <a:ext cx="3293275" cy="22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>
            <p:ph type="ctrTitle"/>
          </p:nvPr>
        </p:nvSpPr>
        <p:spPr>
          <a:xfrm>
            <a:off x="796250" y="610800"/>
            <a:ext cx="7288500" cy="5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 9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66200" y="1071775"/>
            <a:ext cx="55764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David Tennant est l’un des acteurs écossais les plus célèbres. Et pourtant, le nom Tennant est un pseudonyme ! Son nom de naissance est David McDonald. Pourquoi a-t-il pris un pseudonyme ?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David McDonald, ça fait trop écossais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McDonald, ça fait penser au fast-food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Son nom civil était déjà pris par un autre acteur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Il a perdu un pari avec un ami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6975" y="183100"/>
            <a:ext cx="2708702" cy="27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1225" y="4003425"/>
            <a:ext cx="5944400" cy="15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